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9" r:id="rId3"/>
    <p:sldId id="266" r:id="rId4"/>
    <p:sldId id="267" r:id="rId5"/>
    <p:sldId id="282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3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3DC14-FD1B-470D-8D51-C429F1269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B17428-6152-4F1A-9719-D65047DD3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49953-804A-493D-B7C1-567390C1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227E-1F98-4555-BCF0-73B75079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58F8-523E-4B87-BE7C-E21607FA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AC0D-715F-4549-B3BB-BDC23E68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866BD-D4D1-4E0E-8E61-7E0D6DD41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8A6CB-BD44-47DC-BA70-961AE34CC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1E463-B726-427A-9D24-D4255596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3A41A-E825-4A21-B5AD-506DA708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70829-CDDD-42D3-A80C-D2A7432BF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A6A64-4747-45A9-A8A4-1AE16AD3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C3AE1-9FB9-4EC6-BB99-6838D528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4C6C-6667-44BD-9E85-433D418A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B8E80-E7D5-4B2B-A3E9-FD05EE62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27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88E7-2364-4CAB-9D67-C76DB5A0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F39F5-98D8-4115-B114-85F48E25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36BAE-0356-46BB-92C8-478A22D4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E8A82-25D9-4D3F-9F3D-1324DAF8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008FC-3612-4F37-9FCE-5A6C5485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EB04-56D4-4A81-B5F8-BB88B04B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B87E2-84E8-42BF-B66B-B7AFEC2AA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F021-EA1F-4693-B745-A345FFBF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0B28F-63B0-4214-BB9E-5A1E32D7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617F8-DB54-4061-82C5-DCB68022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9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190F-BCCC-4D1F-A08F-3147A85E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3E9EE-1A08-4888-9093-9279F1FA8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A110C-F9E8-420E-B198-633F64479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F74BA-6FC4-45C2-B424-E63282DF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CDE4E-FBB0-45FE-9B1B-2BAE0D8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BFCF8-B7EA-4C7B-87E4-C35F7927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ABB2-8F02-4E70-9E89-2F41AC4D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53F9E-463F-4261-AFFB-3286A51B3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17CC1-0D97-4C08-ADF6-051B83C3A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9054-4FB6-470D-B0B9-38A89613C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5498D-1D14-4FA2-8EBD-27DE00A60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DF0A54-ECC6-4657-859C-F23D22D13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90108-A05B-4F22-913C-2858FBF3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0D44F0-6BD3-4061-AEA4-DE4CDDAD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4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2701-12B9-4DB4-8931-D606E8B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0651-6BAF-4B3E-A1D3-99530A72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74F4D-812D-436F-9D15-3B8D2E16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467B3-4E16-4991-B264-6EEC0E5A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3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47D89-806E-4017-8015-23564C6D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AB17FD-7DB0-4B59-8AF9-8879D4F5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217B3-27BC-4CB5-8529-68DE6A7A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6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82CE-60CA-4E84-AD29-58F2AEA3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9513-20E0-45D0-9592-9A466B6B1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F914F-40BC-46F6-9B01-828D5A86D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15820-863A-4E3E-AFD9-FDB441407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56C44-B23C-4853-B469-C79D0F9B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1D708-BCC9-46AF-83AC-F8F39680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6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D95F5-214F-44BF-B028-29F61984C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E5557-F59D-4E3C-AC35-E72A98EDB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E0CFB-314D-4DBB-A95D-F6958F294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EB884-D13A-4DF7-8ECD-5ACD3029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11FB2-4172-4D63-8E8E-1A1939E2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CB6F7-1E61-4A58-84D4-0583D6AC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9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EF121-2B61-4E57-B85D-10F2833A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EF37C-DDBB-4880-9F29-64D632C6E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23E48-BFCA-45AF-BCF3-254B04DBB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162ED-C211-43C1-91CB-9D4C18F64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13B3-39D7-4CDB-BB0C-AC05019F8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nma80/gosse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14B17-2D2B-4CD9-9241-30AE10C7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12748"/>
            <a:ext cx="9848703" cy="5578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  <a:r>
              <a:rPr lang="en-US" baseline="-25000" dirty="0"/>
              <a:t>21</a:t>
            </a:r>
            <a:r>
              <a:rPr lang="en-US" dirty="0"/>
              <a:t> polytope</a:t>
            </a:r>
          </a:p>
          <a:p>
            <a:pPr>
              <a:buFontTx/>
              <a:buChar char="-"/>
            </a:pPr>
            <a:r>
              <a:rPr lang="en-US" dirty="0"/>
              <a:t>E7 symmetry</a:t>
            </a:r>
          </a:p>
          <a:p>
            <a:pPr>
              <a:buFontTx/>
              <a:buChar char="-"/>
            </a:pPr>
            <a:r>
              <a:rPr lang="en-US" dirty="0"/>
              <a:t>Semi-regular polytope in R</a:t>
            </a:r>
            <a:r>
              <a:rPr lang="en-US" baseline="30000" dirty="0"/>
              <a:t>7</a:t>
            </a:r>
          </a:p>
          <a:p>
            <a:pPr>
              <a:buFontTx/>
              <a:buChar char="-"/>
            </a:pPr>
            <a:r>
              <a:rPr lang="en-US" dirty="0"/>
              <a:t>Projected to 3D. Shadow may have icosahedral symmetry</a:t>
            </a:r>
          </a:p>
          <a:p>
            <a:pPr>
              <a:buFontTx/>
              <a:buChar char="-"/>
            </a:pPr>
            <a:endParaRPr lang="en-US" baseline="30000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10" name="Picture 9" descr="A yellow umbrella&#10;&#10;Description automatically generated">
            <a:extLst>
              <a:ext uri="{FF2B5EF4-FFF2-40B4-BE49-F238E27FC236}">
                <a16:creationId xmlns:a16="http://schemas.microsoft.com/office/drawing/2014/main" id="{80A34432-8F98-4732-B120-8F3FEDA28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00" y="2571750"/>
            <a:ext cx="4286250" cy="4286250"/>
          </a:xfrm>
          <a:prstGeom prst="rect">
            <a:avLst/>
          </a:prstGeom>
        </p:spPr>
      </p:pic>
      <p:pic>
        <p:nvPicPr>
          <p:cNvPr id="13" name="Picture 12" descr="A picture containing umbrella, blue, sitting, front&#10;&#10;Description automatically generated">
            <a:extLst>
              <a:ext uri="{FF2B5EF4-FFF2-40B4-BE49-F238E27FC236}">
                <a16:creationId xmlns:a16="http://schemas.microsoft.com/office/drawing/2014/main" id="{CF57E99C-7A8B-4B21-91C5-A6AA97C35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1" y="2467562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9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898DAC-A11D-4FDD-BB25-FFB7C65F9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43" y="1285874"/>
            <a:ext cx="5452227" cy="54522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D45A89-A434-45A4-9E10-E3412CABC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12" y="1577998"/>
            <a:ext cx="4896731" cy="489673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14B17-2D2B-4CD9-9241-30AE10C7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2748"/>
            <a:ext cx="10515600" cy="56642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Rotate in 7D</a:t>
            </a:r>
          </a:p>
          <a:p>
            <a:pPr>
              <a:buFontTx/>
              <a:buChar char="-"/>
            </a:pPr>
            <a:endParaRPr lang="en-US" baseline="30000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35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14B17-2D2B-4CD9-9241-30AE10C7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2748"/>
            <a:ext cx="10515600" cy="56642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Other ways of rotation</a:t>
            </a:r>
          </a:p>
          <a:p>
            <a:pPr marL="0" indent="0">
              <a:buNone/>
            </a:pPr>
            <a:r>
              <a:rPr lang="en-US" dirty="0"/>
              <a:t>- Shadow: also between the regular dodecahedron and icosahedron</a:t>
            </a:r>
          </a:p>
          <a:p>
            <a:pPr marL="0" indent="0">
              <a:buNone/>
            </a:pPr>
            <a:r>
              <a:rPr lang="en-US" dirty="0"/>
              <a:t>- Regular icosahedral shadow achieves the largest 3D volume</a:t>
            </a:r>
          </a:p>
          <a:p>
            <a:pPr>
              <a:buFontTx/>
              <a:buChar char="-"/>
            </a:pPr>
            <a:endParaRPr lang="en-US" baseline="30000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D8147-8119-4C4C-88BD-B05870D5A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11" y="2456197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23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14B17-2D2B-4CD9-9241-30AE10C7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2748"/>
            <a:ext cx="10515600" cy="566421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projection is related to the 6D -&gt; 3D projection that projects the </a:t>
            </a:r>
          </a:p>
          <a:p>
            <a:pPr marL="0" indent="0">
              <a:buNone/>
            </a:pPr>
            <a:r>
              <a:rPr lang="en-US" dirty="0"/>
              <a:t>6-cube to a rhombic 30-hedron. See 3D print.</a:t>
            </a:r>
          </a:p>
          <a:p>
            <a:pPr>
              <a:buFontTx/>
              <a:buChar char="-"/>
            </a:pPr>
            <a:endParaRPr lang="en-US" baseline="30000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7A49F8-E8B4-4166-81ED-E707CD256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4" y="1629653"/>
            <a:ext cx="4905617" cy="4905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694F79-0B61-4A74-9474-051C06C4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10" y="1629653"/>
            <a:ext cx="5039690" cy="50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1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CF1F1-DC0D-48B6-AB94-9307EB6E5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63940" cy="671195"/>
          </a:xfrm>
        </p:spPr>
        <p:txBody>
          <a:bodyPr>
            <a:normAutofit fontScale="90000"/>
          </a:bodyPr>
          <a:lstStyle/>
          <a:p>
            <a:r>
              <a:rPr lang="en-US" dirty="0"/>
              <a:t>3D printed 6-cube projected to 3D</a:t>
            </a:r>
          </a:p>
        </p:txBody>
      </p:sp>
      <p:pic>
        <p:nvPicPr>
          <p:cNvPr id="5" name="Content Placeholder 4" descr="A picture containing red, sitting, wooden, water&#10;&#10;Description automatically generated">
            <a:extLst>
              <a:ext uri="{FF2B5EF4-FFF2-40B4-BE49-F238E27FC236}">
                <a16:creationId xmlns:a16="http://schemas.microsoft.com/office/drawing/2014/main" id="{CEF2D6E8-C7BE-4B9A-8F04-AC402A5F2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00" y="1606868"/>
            <a:ext cx="4443360" cy="4351338"/>
          </a:xfrm>
        </p:spPr>
      </p:pic>
    </p:spTree>
    <p:extLst>
      <p:ext uri="{BB962C8B-B14F-4D97-AF65-F5344CB8AC3E}">
        <p14:creationId xmlns:p14="http://schemas.microsoft.com/office/powerpoint/2010/main" val="303646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D9C3F14-8FD9-47B1-A6E2-F34D3C988A6F}"/>
              </a:ext>
            </a:extLst>
          </p:cNvPr>
          <p:cNvSpPr txBox="1"/>
          <p:nvPr/>
        </p:nvSpPr>
        <p:spPr>
          <a:xfrm>
            <a:off x="1016371" y="1896924"/>
            <a:ext cx="87749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Images and source code in </a:t>
            </a:r>
          </a:p>
          <a:p>
            <a:r>
              <a:rPr lang="en-US" sz="3200" dirty="0">
                <a:hlinkClick r:id="rId2"/>
              </a:rPr>
              <a:t>https://github.com/nanma80/gosset</a:t>
            </a:r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Questions about the projection from 7D and 6D?</a:t>
            </a:r>
          </a:p>
        </p:txBody>
      </p:sp>
    </p:spTree>
    <p:extLst>
      <p:ext uri="{BB962C8B-B14F-4D97-AF65-F5344CB8AC3E}">
        <p14:creationId xmlns:p14="http://schemas.microsoft.com/office/powerpoint/2010/main" val="2452419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95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3D printed 6-cube projected to 3D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Projections and intersections</dc:title>
  <dc:creator>Nan Ma</dc:creator>
  <cp:lastModifiedBy>Nan Ma</cp:lastModifiedBy>
  <cp:revision>30</cp:revision>
  <dcterms:created xsi:type="dcterms:W3CDTF">2020-02-11T21:49:41Z</dcterms:created>
  <dcterms:modified xsi:type="dcterms:W3CDTF">2020-02-16T03:14:58Z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nanma@microsoft.com</vt:lpwstr>
  </property>
  <property fmtid="{D5CDD505-2E9C-101B-9397-08002B2CF9AE}" pid="5" name="MSIP_Label_f42aa342-8706-4288-bd11-ebb85995028c_SetDate">
    <vt:lpwstr>2020-02-11T22:03:21.5309553Z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ba7bb91f-55a5-4598-a9fb-40de801e8667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